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793E-DD70-514F-84DC-350EB9B3B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ELASTICITY OF DEMAND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Dr. D.K ROY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40EAF-E982-0247-B56C-BADC4A3AE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Micro Economics</a:t>
            </a:r>
          </a:p>
          <a:p>
            <a:r>
              <a:rPr lang="en-US"/>
              <a:t>B.A part 1</a:t>
            </a:r>
          </a:p>
        </p:txBody>
      </p:sp>
    </p:spTree>
    <p:extLst>
      <p:ext uri="{BB962C8B-B14F-4D97-AF65-F5344CB8AC3E}">
        <p14:creationId xmlns:p14="http://schemas.microsoft.com/office/powerpoint/2010/main" val="238208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3E0CCF-8A94-8744-955F-3A52B0CF2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328" y="892969"/>
            <a:ext cx="8572500" cy="5661422"/>
          </a:xfrm>
        </p:spPr>
      </p:pic>
    </p:spTree>
    <p:extLst>
      <p:ext uri="{BB962C8B-B14F-4D97-AF65-F5344CB8AC3E}">
        <p14:creationId xmlns:p14="http://schemas.microsoft.com/office/powerpoint/2010/main" val="116165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B88454-929B-5D4D-8F95-4AC49874A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048" y="767953"/>
            <a:ext cx="8393906" cy="5447110"/>
          </a:xfrm>
        </p:spPr>
      </p:pic>
    </p:spTree>
    <p:extLst>
      <p:ext uri="{BB962C8B-B14F-4D97-AF65-F5344CB8AC3E}">
        <p14:creationId xmlns:p14="http://schemas.microsoft.com/office/powerpoint/2010/main" val="85875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0AA01C-08F2-5247-A2A0-B7A8074B0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735" y="559197"/>
            <a:ext cx="9161859" cy="5995194"/>
          </a:xfrm>
        </p:spPr>
      </p:pic>
    </p:spTree>
    <p:extLst>
      <p:ext uri="{BB962C8B-B14F-4D97-AF65-F5344CB8AC3E}">
        <p14:creationId xmlns:p14="http://schemas.microsoft.com/office/powerpoint/2010/main" val="132749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A03606-2219-1F46-A11E-319C8B901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091" y="750094"/>
            <a:ext cx="9151533" cy="5625703"/>
          </a:xfrm>
        </p:spPr>
      </p:pic>
    </p:spTree>
    <p:extLst>
      <p:ext uri="{BB962C8B-B14F-4D97-AF65-F5344CB8AC3E}">
        <p14:creationId xmlns:p14="http://schemas.microsoft.com/office/powerpoint/2010/main" val="184272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6DCCBFB-AE4E-DD42-80B7-986CEC341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141" y="839391"/>
            <a:ext cx="9322593" cy="4901009"/>
          </a:xfrm>
        </p:spPr>
      </p:pic>
    </p:spTree>
    <p:extLst>
      <p:ext uri="{BB962C8B-B14F-4D97-AF65-F5344CB8AC3E}">
        <p14:creationId xmlns:p14="http://schemas.microsoft.com/office/powerpoint/2010/main" val="120923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B05C63-6961-1340-AD4C-417D8961C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090" y="803672"/>
            <a:ext cx="9618363" cy="4704557"/>
          </a:xfrm>
        </p:spPr>
      </p:pic>
    </p:spTree>
    <p:extLst>
      <p:ext uri="{BB962C8B-B14F-4D97-AF65-F5344CB8AC3E}">
        <p14:creationId xmlns:p14="http://schemas.microsoft.com/office/powerpoint/2010/main" val="302721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3E9352-87C2-E441-8740-3C9956CAF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523" y="1071564"/>
            <a:ext cx="9432727" cy="5329634"/>
          </a:xfrm>
        </p:spPr>
      </p:pic>
    </p:spTree>
    <p:extLst>
      <p:ext uri="{BB962C8B-B14F-4D97-AF65-F5344CB8AC3E}">
        <p14:creationId xmlns:p14="http://schemas.microsoft.com/office/powerpoint/2010/main" val="239368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57091FC-5A2B-8F43-91DE-3F267A473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679" y="459582"/>
            <a:ext cx="8554641" cy="5541168"/>
          </a:xfrm>
        </p:spPr>
      </p:pic>
    </p:spTree>
    <p:extLst>
      <p:ext uri="{BB962C8B-B14F-4D97-AF65-F5344CB8AC3E}">
        <p14:creationId xmlns:p14="http://schemas.microsoft.com/office/powerpoint/2010/main" val="415620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3B8641C-57C0-7444-AAB1-6B90FF1B3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921" y="767953"/>
            <a:ext cx="9340453" cy="4972447"/>
          </a:xfrm>
        </p:spPr>
      </p:pic>
    </p:spTree>
    <p:extLst>
      <p:ext uri="{BB962C8B-B14F-4D97-AF65-F5344CB8AC3E}">
        <p14:creationId xmlns:p14="http://schemas.microsoft.com/office/powerpoint/2010/main" val="33443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4505-C2F1-4C42-80A7-C1AA6624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20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b="1" u="sng"/>
              <a:t>ELASTICITY of demand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2460E3-0414-6642-8D59-101A68717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120" y="2464595"/>
            <a:ext cx="7729728" cy="3790982"/>
          </a:xfrm>
        </p:spPr>
      </p:pic>
    </p:spTree>
    <p:extLst>
      <p:ext uri="{BB962C8B-B14F-4D97-AF65-F5344CB8AC3E}">
        <p14:creationId xmlns:p14="http://schemas.microsoft.com/office/powerpoint/2010/main" val="161205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3544-6BBC-C74C-A6EC-6F376EBD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DEMAND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77C4CA-807D-6F48-B736-AE9D2B2E0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38425"/>
            <a:ext cx="7729728" cy="3101975"/>
          </a:xfrm>
        </p:spPr>
      </p:pic>
    </p:spTree>
    <p:extLst>
      <p:ext uri="{BB962C8B-B14F-4D97-AF65-F5344CB8AC3E}">
        <p14:creationId xmlns:p14="http://schemas.microsoft.com/office/powerpoint/2010/main" val="285982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D3499DF-427C-5344-843B-079AEB0EB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594" y="392906"/>
            <a:ext cx="9697640" cy="586267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2D7E9-DD90-5E4A-BFDD-EAFB5CB0CCBF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B1CCBD1-3A53-FC46-886C-400C991DE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6" y="1125141"/>
            <a:ext cx="8376046" cy="5061744"/>
          </a:xfrm>
        </p:spPr>
      </p:pic>
    </p:spTree>
    <p:extLst>
      <p:ext uri="{BB962C8B-B14F-4D97-AF65-F5344CB8AC3E}">
        <p14:creationId xmlns:p14="http://schemas.microsoft.com/office/powerpoint/2010/main" val="104072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1DF7AEB-7641-FA49-B1B4-DB4C68BAB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031" y="785813"/>
            <a:ext cx="9072563" cy="4954587"/>
          </a:xfrm>
        </p:spPr>
      </p:pic>
    </p:spTree>
    <p:extLst>
      <p:ext uri="{BB962C8B-B14F-4D97-AF65-F5344CB8AC3E}">
        <p14:creationId xmlns:p14="http://schemas.microsoft.com/office/powerpoint/2010/main" val="33517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AA1CDB-F488-704F-AFAF-4D3F1DF0D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672" y="482204"/>
            <a:ext cx="8376047" cy="5740400"/>
          </a:xfrm>
        </p:spPr>
      </p:pic>
    </p:spTree>
    <p:extLst>
      <p:ext uri="{BB962C8B-B14F-4D97-AF65-F5344CB8AC3E}">
        <p14:creationId xmlns:p14="http://schemas.microsoft.com/office/powerpoint/2010/main" val="226436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F91A85-3E5E-3846-8AC9-47093C262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578" y="928689"/>
            <a:ext cx="9215438" cy="5393530"/>
          </a:xfrm>
        </p:spPr>
      </p:pic>
    </p:spTree>
    <p:extLst>
      <p:ext uri="{BB962C8B-B14F-4D97-AF65-F5344CB8AC3E}">
        <p14:creationId xmlns:p14="http://schemas.microsoft.com/office/powerpoint/2010/main" val="295093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07721DA-514F-FB4A-B272-CFAECD26F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50" y="500063"/>
            <a:ext cx="8686375" cy="5526087"/>
          </a:xfrm>
        </p:spPr>
      </p:pic>
    </p:spTree>
    <p:extLst>
      <p:ext uri="{BB962C8B-B14F-4D97-AF65-F5344CB8AC3E}">
        <p14:creationId xmlns:p14="http://schemas.microsoft.com/office/powerpoint/2010/main" val="36654848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Parcel</vt:lpstr>
      <vt:lpstr>ELASTICITY OF DEMAND Dr. D.K ROY</vt:lpstr>
      <vt:lpstr>ELASTICITY of demand</vt:lpstr>
      <vt:lpstr>LAW OF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ELASTICITY OF DEMAND Dr. D.K ROY</dc:title>
  <dc:creator>roy.deepak1990@gmail.com</dc:creator>
  <cp:lastModifiedBy>roy.deepak1990@gmail.com</cp:lastModifiedBy>
  <cp:revision>1</cp:revision>
  <dcterms:created xsi:type="dcterms:W3CDTF">2020-07-27T06:25:29Z</dcterms:created>
  <dcterms:modified xsi:type="dcterms:W3CDTF">2020-07-27T06:38:18Z</dcterms:modified>
</cp:coreProperties>
</file>