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3A88-36B9-BF42-A4D4-4B4C45B7B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C4A60-6776-9E47-A1D3-94CBCA9C5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93E27-E873-4644-82E2-BD6A3B1B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7E5F7-4246-2842-8EA8-6B69D6E1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9B4AD-150B-AD40-8C54-0D27E68A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9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14B0-D8A3-BB43-9D2C-7F36CEB3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0CA97-D4CE-C044-AF0D-CAA51B6FB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11296-9758-2B4A-A7C1-13EA8828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EB6A-22AA-5B49-BEDF-C2DE3397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AAE85-CDBD-1A4A-8F7A-6AA9D98C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2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804E61-358E-6246-9AE6-AAF7A2895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A81B7-BE2C-EE40-8518-060F49BD3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0C8A-D26E-B046-AF0C-D9718D6B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7E3E6-9D1B-DE49-BF6C-88F69685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B683E-C909-C14D-BE0D-4994B269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4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8339A-9EA2-1648-A5CB-6460F846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01FF5-FCE7-D541-B632-01A6B8F8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C3FB3-8370-3546-8B11-4852EBC0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B54B5-052E-5A4C-B03C-EB68B01B8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B9001-8771-4D41-9CBE-F8248B3B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4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059A-6EA4-4E45-A01F-BC8756031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61A6B-4F48-CF42-B464-001256FC7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56D3E-880B-5F4D-BB68-EF7BCE74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9971-C9BB-B349-8C43-7D7A2A34A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3BC7B-FB6A-A34B-94AE-43937A07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4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46E68-2E54-5B46-A441-D28CF2FF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37190-2C50-AF4E-AFA2-0C8B17AD5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3AA60-5C80-7A4D-AA31-56EA82C75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EED08-4307-FC40-8749-05CBE0C9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9EC1D-30E6-6649-B4A4-429F6F48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C6234-7B4B-1D46-A2B3-DB04090B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2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DDFE2-950F-F942-AB01-EC97E7F9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8A65D-5623-214D-B1A5-0BC6FE39A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FEB7F-807A-0F40-9F6B-F64906ED3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AFEEA8-EDBC-C94B-985C-DE50AACDB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01DAF-C26B-AC42-8A46-C853B19F9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401440-268D-7C42-8B49-48DE9917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316837-8A15-DD4E-9208-933D3B80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BA15F-CF22-8C4B-ABCA-128FF55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6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F54BC-103A-6842-A514-C6A5494E5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5A6D1-F918-8D40-96D6-F1429B9A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892FE-62CF-024F-9654-D410454F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95E2D-7A53-424C-A4A7-965FD41E1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6F286-0D0F-B145-9C81-D4030E81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14CFB-C7F7-BB40-B7D0-5C640753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F1644-5B2E-8240-A46B-0AF0901C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6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DB76-5953-FE45-9F21-F1089FFA9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5433-2E38-8442-BFF9-17F5B9118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25071-768D-ED4C-BD9A-CE2507925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84FDA-43E2-E54B-A337-3EC535F1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BA0EF-F32C-6C42-82E8-8E4EBEB2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14EC0-73F0-9C4C-B8FE-056911E1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8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D130-329A-F14B-8438-4ADB0CD7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1E0B6F-B762-F148-A019-FEAF817CB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4B573-2A03-1A46-BD9F-56F450792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E6E50-6FEE-EC42-BC34-2322C6E5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0BEF4-3D07-A242-AD46-C456D61B7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3D06F-B243-5D45-9045-39158416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480482-EF27-E74F-89A6-AE936CA9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C6E0C-2522-AF4A-BB98-895C11885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34F0-85C6-8B42-A965-5A8712BBE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1418-38C9-0941-8D25-77C88A91CA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8FECC-5F31-ED44-AFB9-A4A8F0C50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71707-DDFB-EE44-87C5-0102FE61F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5384B-6FD8-E841-B1BD-B7E598E43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6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71C0-3C42-E046-A708-5D127773C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8175"/>
            <a:ext cx="9144000" cy="2753122"/>
          </a:xfrm>
        </p:spPr>
        <p:txBody>
          <a:bodyPr>
            <a:normAutofit/>
          </a:bodyPr>
          <a:lstStyle/>
          <a:p>
            <a:r>
              <a:rPr lang="hi-IN" sz="8000" b="1" u="sng">
                <a:solidFill>
                  <a:srgbClr val="FF0000"/>
                </a:solidFill>
              </a:rPr>
              <a:t>ELASTICITY OF DEMAND</a:t>
            </a:r>
            <a:endParaRPr lang="en-US" sz="8000" b="1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7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7BCD6-50E9-C548-95CF-69E27BA2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u="sng">
                <a:solidFill>
                  <a:srgbClr val="FF0000"/>
                </a:solidFill>
              </a:rPr>
              <a:t>What is elasticity?</a:t>
            </a:r>
            <a:endParaRPr lang="en-US" sz="6000" b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AA8C-B85A-6940-B41B-EF87B9494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/>
              <a:t>ability to change</a:t>
            </a:r>
            <a:endParaRPr lang="hi-IN" sz="3600" b="1"/>
          </a:p>
          <a:p>
            <a:pPr algn="ctr"/>
            <a:endParaRPr lang="hi-IN" sz="3600" b="1"/>
          </a:p>
          <a:p>
            <a:pPr algn="ctr"/>
            <a:r>
              <a:rPr lang="en-US" sz="3600" b="1"/>
              <a:t>A measure of how much buyers and sellers respond to changes in market conditions</a:t>
            </a:r>
          </a:p>
        </p:txBody>
      </p:sp>
    </p:spTree>
    <p:extLst>
      <p:ext uri="{BB962C8B-B14F-4D97-AF65-F5344CB8AC3E}">
        <p14:creationId xmlns:p14="http://schemas.microsoft.com/office/powerpoint/2010/main" val="11694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1DB6-1CB7-754B-82EF-133CB8CA4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u="sng">
                <a:solidFill>
                  <a:srgbClr val="FF0000"/>
                </a:solidFill>
              </a:rPr>
              <a:t>LAW OF DEMAND </a:t>
            </a:r>
            <a:endParaRPr lang="en-US" b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D7E51-45AF-5347-98AF-A603939B3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The law of demand states that with</a:t>
            </a:r>
            <a:r>
              <a:rPr lang="en-US" sz="3200" b="1" u="sng"/>
              <a:t> all other factors remaining constant</a:t>
            </a:r>
            <a:r>
              <a:rPr lang="en-US" b="1"/>
              <a:t>, the price and the quantity demanded for a good are inversely related. </a:t>
            </a:r>
            <a:endParaRPr lang="hi-IN" b="1"/>
          </a:p>
          <a:p>
            <a:endParaRPr lang="hi-IN" b="1"/>
          </a:p>
          <a:p>
            <a:r>
              <a:rPr lang="hi-IN" b="1"/>
              <a:t>Like ; quantity demand is </a:t>
            </a:r>
            <a:r>
              <a:rPr lang="hi-IN" b="1" u="sng"/>
              <a:t>inversely proportional to price</a:t>
            </a:r>
            <a:r>
              <a:rPr lang="hi-IN" b="1"/>
              <a:t>.</a:t>
            </a:r>
          </a:p>
          <a:p>
            <a:endParaRPr lang="hi-IN" b="1"/>
          </a:p>
          <a:p>
            <a:r>
              <a:rPr lang="hi-IN" b="1"/>
              <a:t>It show only </a:t>
            </a:r>
            <a:r>
              <a:rPr lang="hi-IN" b="1" u="sng"/>
              <a:t>qualitative relation </a:t>
            </a:r>
            <a:r>
              <a:rPr lang="hi-IN" b="1"/>
              <a:t>between price and quality demanded.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92207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78E1-B8E8-4D42-BE22-8BB98932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b="1" u="sng">
                <a:solidFill>
                  <a:srgbClr val="FF0000"/>
                </a:solidFill>
              </a:rPr>
              <a:t>CONCEPT OF ELASTICITY OF DEMAND</a:t>
            </a:r>
            <a:endParaRPr lang="en-US" b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56CC2-2715-704B-9C46-2F9FA3DB7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 b="1"/>
              <a:t>It is a </a:t>
            </a:r>
            <a:r>
              <a:rPr lang="hi-IN" sz="3200" b="1" u="sng"/>
              <a:t>quantitative statement</a:t>
            </a:r>
            <a:r>
              <a:rPr lang="hi-IN" sz="3200" b="1"/>
              <a:t>.</a:t>
            </a:r>
          </a:p>
          <a:p>
            <a:endParaRPr lang="hi-IN" sz="3200" b="1"/>
          </a:p>
          <a:p>
            <a:r>
              <a:rPr lang="en-US" sz="3200" b="1"/>
              <a:t>I</a:t>
            </a:r>
            <a:r>
              <a:rPr lang="hi-IN" sz="3200" b="1"/>
              <a:t>t  show,  </a:t>
            </a:r>
            <a:r>
              <a:rPr lang="hi-IN" sz="3200" b="1" u="sng"/>
              <a:t>how much change </a:t>
            </a:r>
            <a:r>
              <a:rPr lang="hi-IN" sz="3200" b="1"/>
              <a:t>in quantity demanded due to change in different factor of the market which affecting it.</a:t>
            </a:r>
          </a:p>
          <a:p>
            <a:endParaRPr lang="hi-IN" sz="3200" b="1"/>
          </a:p>
          <a:p>
            <a:r>
              <a:rPr lang="hi-IN" sz="3200" b="1"/>
              <a:t>It is a </a:t>
            </a:r>
            <a:r>
              <a:rPr lang="hi-IN" sz="3200" b="1" u="sng"/>
              <a:t>Mathematical measurement</a:t>
            </a:r>
            <a:r>
              <a:rPr lang="hi-IN" sz="3200" b="1"/>
              <a:t>.</a:t>
            </a:r>
          </a:p>
          <a:p>
            <a:endParaRPr lang="hi-IN" sz="3200" b="1"/>
          </a:p>
          <a:p>
            <a:pPr marL="0" indent="0">
              <a:buNone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11598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ELASTICITY OF DEMAND</vt:lpstr>
      <vt:lpstr>What is elasticity?</vt:lpstr>
      <vt:lpstr>LAW OF DEMAND </vt:lpstr>
      <vt:lpstr>CONCEPT OF ELASTICITY OF DEMAND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ELASTICITY OF DEMAND</dc:title>
  <dc:creator>roy.deepak1990@gmail.com</dc:creator>
  <cp:lastModifiedBy>roy.deepak1990@gmail.com</cp:lastModifiedBy>
  <cp:revision>5</cp:revision>
  <dcterms:created xsi:type="dcterms:W3CDTF">2020-07-28T07:25:27Z</dcterms:created>
  <dcterms:modified xsi:type="dcterms:W3CDTF">2020-08-19T05:13:53Z</dcterms:modified>
</cp:coreProperties>
</file>